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2" r:id="rId2"/>
    <p:sldId id="273" r:id="rId3"/>
    <p:sldId id="274" r:id="rId4"/>
    <p:sldId id="275" r:id="rId5"/>
    <p:sldId id="276" r:id="rId6"/>
    <p:sldId id="277" r:id="rId7"/>
    <p:sldId id="278" r:id="rId8"/>
    <p:sldId id="279" r:id="rId9"/>
    <p:sldId id="280" r:id="rId10"/>
    <p:sldId id="281" r:id="rId11"/>
    <p:sldId id="282" r:id="rId12"/>
    <p:sldId id="283" r:id="rId13"/>
    <p:sldId id="284" r:id="rId14"/>
    <p:sldId id="285" r:id="rId15"/>
    <p:sldId id="286" r:id="rId16"/>
    <p:sldId id="287" r:id="rId1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E73516-64DA-4BC2-8433-9179D51641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A229F8A-C52F-412A-9A4F-52E9276537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EFDF0E0-6B4D-4BE7-8D60-64BA18E4C4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0D9A1-2E3D-4C92-95EE-6A94A167AB7D}" type="datetimeFigureOut">
              <a:rPr lang="ru-RU" smtClean="0"/>
              <a:t>27.12.2022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92812D0-5711-47B7-A94D-F755D4387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9662185-8E20-4485-89B2-244C655FC9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E222E-4EEB-4E82-94BA-B4A7CACB96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95416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44E418-29F6-4091-9735-54611D45F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0FABFBB-059E-4BFC-8DCB-3AD18920D4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09F5C5F-FF98-41E7-BF48-23204E530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0D9A1-2E3D-4C92-95EE-6A94A167AB7D}" type="datetimeFigureOut">
              <a:rPr lang="ru-RU" smtClean="0"/>
              <a:t>27.12.2022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23E68B5-3C8F-4D1A-89BB-657E9A29A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BBF86A2-B6DB-4047-92CD-4BD667493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E222E-4EEB-4E82-94BA-B4A7CACB96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34450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DE4D8BC4-F597-497E-98C8-A8C69113E4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F6FDF41-59F9-421E-8773-9CD92CD3A1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62A3F82-CE0D-4676-9DD4-684F3123EE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0D9A1-2E3D-4C92-95EE-6A94A167AB7D}" type="datetimeFigureOut">
              <a:rPr lang="ru-RU" smtClean="0"/>
              <a:t>27.12.2022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02DD26E-C542-43E3-8F0A-5CFB81C30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54C76C7-57C2-4930-AE9D-650200E25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E222E-4EEB-4E82-94BA-B4A7CACB96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9840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B04342B-5E27-41B1-A7AA-278E6A65AD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F1FC72C-509C-4413-B98C-C22AA66D76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7D999DA-DB1C-44FE-BF5B-8E0EC4606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0D9A1-2E3D-4C92-95EE-6A94A167AB7D}" type="datetimeFigureOut">
              <a:rPr lang="ru-RU" smtClean="0"/>
              <a:t>27.12.2022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05DA929-A9FE-4B8C-A137-AC5341D6D6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88801EA-044B-4BD8-B5AC-376B81952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E222E-4EEB-4E82-94BA-B4A7CACB96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08731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A86D09-93A9-4C27-B4C1-C4D581A46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A47A57D-0BA3-4DCE-88EB-A5904CE697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506A364-B020-471C-9AF1-441246C420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0D9A1-2E3D-4C92-95EE-6A94A167AB7D}" type="datetimeFigureOut">
              <a:rPr lang="ru-RU" smtClean="0"/>
              <a:t>27.12.2022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0E1B0E9-8B22-445D-B67F-3A126F9F8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26DA3F2-98AD-41ED-A7CF-BCD2A08DF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E222E-4EEB-4E82-94BA-B4A7CACB96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26102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E7D818D-11F0-4D39-83CB-08B070CC7B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3A03CDE-E75E-4E7A-B1A5-4875830EE2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1E204E8-7E92-41AF-9A48-ED79F666E4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4E372A7-8BD1-4A51-81DD-E1D0AB57A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0D9A1-2E3D-4C92-95EE-6A94A167AB7D}" type="datetimeFigureOut">
              <a:rPr lang="ru-RU" smtClean="0"/>
              <a:t>27.12.2022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592BDF4-477F-41D0-BCA6-B5E06FFBC8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FA1BF83-EEDA-4508-A171-144421A70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E222E-4EEB-4E82-94BA-B4A7CACB96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02074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034CB5-9614-450E-9CCE-C4A1F676F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7663EA3-2B52-43CA-B717-B6A1E4B66C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53EC940-6005-4B7A-809D-D2F83E79E3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3C51C040-198A-4B98-A47D-B000BEB998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9F5E157C-029E-4D26-AE6F-78859B109D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B9B7354-9368-4835-9C46-1C3557EBA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0D9A1-2E3D-4C92-95EE-6A94A167AB7D}" type="datetimeFigureOut">
              <a:rPr lang="ru-RU" smtClean="0"/>
              <a:t>27.12.2022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35C3A55D-2FA8-476D-9D21-70DD33E5F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C0562DCA-A65C-4F35-BC1C-49AEC8896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E222E-4EEB-4E82-94BA-B4A7CACB96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7457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1D233D2-8688-4A8C-8E26-47A6432159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5990DD9-2EB0-4FC8-995E-46FFDACB4B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0D9A1-2E3D-4C92-95EE-6A94A167AB7D}" type="datetimeFigureOut">
              <a:rPr lang="ru-RU" smtClean="0"/>
              <a:t>27.12.2022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29A84C2C-8048-4708-B2C4-D9E2CD6AE9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D7B4CA9-A40F-41F3-86C8-51996B6370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E222E-4EEB-4E82-94BA-B4A7CACB96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830466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14B366FD-8549-46AB-9DD1-85B7D665D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0D9A1-2E3D-4C92-95EE-6A94A167AB7D}" type="datetimeFigureOut">
              <a:rPr lang="ru-RU" smtClean="0"/>
              <a:t>27.12.2022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19084E0D-A6F8-449F-B267-AD173557B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89F1670-D1E4-42FD-BA6F-F7AFE3CCF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E222E-4EEB-4E82-94BA-B4A7CACB96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20473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44C161-F09B-47EB-ADC7-541CC2503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C8136E3-BA75-4D0C-B64F-5BABF80503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A3E4ED5-46E5-49A1-AC5D-3D20FE9060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F5323FF-1FF3-403A-B991-D6DB62572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0D9A1-2E3D-4C92-95EE-6A94A167AB7D}" type="datetimeFigureOut">
              <a:rPr lang="ru-RU" smtClean="0"/>
              <a:t>27.12.2022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A4727AB-80BE-4A65-A8FA-3D0812A6A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F02E901-4606-42D8-9B19-3D6C900E4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E222E-4EEB-4E82-94BA-B4A7CACB96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203309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6132786-9FDA-4D92-AC23-59FA42B274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28E0EED4-F6AE-4C34-846E-E6C202B9DD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CF5C1F3-DD2A-49D6-9956-7B9A8133D5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1ACB210-6017-4712-AA37-78B9D4506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0D9A1-2E3D-4C92-95EE-6A94A167AB7D}" type="datetimeFigureOut">
              <a:rPr lang="ru-RU" smtClean="0"/>
              <a:t>27.12.2022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4473444-B8A9-4802-8041-2375BA644E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7C07A36-CAC4-4AE3-ACBC-ECE4D5FBB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E222E-4EEB-4E82-94BA-B4A7CACB96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1342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7BE176-459B-4640-A584-0E01EFB172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65EBA45-3493-47BC-B53B-89D85BAD33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0653155-9DDC-4B70-8A43-D0A13B225B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B0D9A1-2E3D-4C92-95EE-6A94A167AB7D}" type="datetimeFigureOut">
              <a:rPr lang="ru-RU" smtClean="0"/>
              <a:t>27.12.2022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E20618A-64C7-4D59-AFB4-693C5C8BF1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765DD47-3DFC-475A-86D8-2A57B4D5B4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1E222E-4EEB-4E82-94BA-B4A7CACB96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984722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EEF182B-9AD6-468B-BC99-F9E9DA0BEE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8825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5FB061F-278B-42FF-92C1-1271567EE8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1479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ACF03E6-D675-4B00-9172-6E24FBDF05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3969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4699D30-3771-4AC0-8606-8080795ABA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968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0AFEFAA-E011-4A6E-920C-478EFC91D2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3674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EB4AB37-8982-47A6-B27C-7F7595CD63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9826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461880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178910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993A339-F740-401D-A8A2-6E9F960210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4288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B01AA7B-1980-4DA2-AB07-6E2A03CF78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5904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DD886C5-B713-4188-BF62-C84F92620C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1188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A5924B2-AB32-419F-B1AB-289DDCAC9E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2188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2D050E6-F453-4821-8D7B-1ACE7151AB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98683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A9CE20A-9EE3-4822-8B6D-C463BCDEE9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3642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B6DA677-E202-48FE-A86D-05BA8F8475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71003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BA815D4-E693-4F46-8958-301C984FE4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83012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Широкоэкранный</PresentationFormat>
  <Paragraphs>0</Paragraphs>
  <Slides>16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Никита Гордеев</dc:creator>
  <cp:lastModifiedBy>Никита Гордеев</cp:lastModifiedBy>
  <cp:revision>2</cp:revision>
  <dcterms:created xsi:type="dcterms:W3CDTF">2022-12-27T20:35:05Z</dcterms:created>
  <dcterms:modified xsi:type="dcterms:W3CDTF">2022-12-27T20:39:39Z</dcterms:modified>
</cp:coreProperties>
</file>

<file path=docProps/thumbnail.jpeg>
</file>